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75" r:id="rId13"/>
    <p:sldId id="276" r:id="rId14"/>
    <p:sldId id="277" r:id="rId15"/>
    <p:sldId id="263" r:id="rId16"/>
    <p:sldId id="278" r:id="rId17"/>
    <p:sldId id="266" r:id="rId18"/>
    <p:sldId id="268" r:id="rId19"/>
    <p:sldId id="273" r:id="rId20"/>
    <p:sldId id="272" r:id="rId21"/>
    <p:sldId id="281" r:id="rId22"/>
    <p:sldId id="280" r:id="rId23"/>
    <p:sldId id="279" r:id="rId2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70" d="100"/>
          <a:sy n="70" d="100"/>
        </p:scale>
        <p:origin x="536"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vide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213360" y="155448"/>
            <a:ext cx="11740896" cy="6537960"/>
            <a:chOff x="213360" y="155448"/>
            <a:chExt cx="11740896" cy="653796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5448"/>
              <a:ext cx="11740896" cy="6537960"/>
            </a:xfrm>
            <a:prstGeom prst="rect">
              <a:avLst/>
            </a:prstGeom>
          </p:spPr>
        </p:pic>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9916" t="67879" r="88604" b="29604"/>
            <a:stretch/>
          </p:blipFill>
          <p:spPr>
            <a:xfrm>
              <a:off x="2093976" y="4599432"/>
              <a:ext cx="173736" cy="164592"/>
            </a:xfrm>
            <a:prstGeom prst="rect">
              <a:avLst/>
            </a:prstGeom>
          </p:spPr>
        </p:pic>
      </p:grpSp>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a:t>
            </a:r>
            <a:r>
              <a:rPr lang="en-US" sz="2000" b="1" dirty="0" smtClean="0">
                <a:latin typeface="Maiandra GD" panose="020E0502030308020204" pitchFamily="34" charset="0"/>
              </a:rPr>
              <a:t>stone </a:t>
            </a:r>
            <a:r>
              <a:rPr lang="en-US" sz="2000" b="1" dirty="0" smtClean="0">
                <a:latin typeface="Maiandra GD" panose="020E0502030308020204" pitchFamily="34" charset="0"/>
              </a:rPr>
              <a:t>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a:t>
            </a:r>
            <a:r>
              <a:rPr lang="en-US" sz="1600" dirty="0" smtClean="0">
                <a:latin typeface="Maiandra GD" panose="020E0502030308020204" pitchFamily="34" charset="0"/>
              </a:rPr>
              <a:t>fixed </a:t>
            </a:r>
            <a:r>
              <a:rPr lang="en-US" sz="1600" dirty="0" smtClean="0">
                <a:latin typeface="Maiandra GD" panose="020E0502030308020204" pitchFamily="34" charset="0"/>
              </a:rPr>
              <a:t>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gave </a:t>
            </a:r>
            <a:r>
              <a:rPr lang="en-US" dirty="0" smtClean="0">
                <a:latin typeface="Maiandra GD" panose="020E0502030308020204" pitchFamily="34" charset="0"/>
              </a:rPr>
              <a:t>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21 Zircon 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Smoky Quartz 70 </a:t>
                      </a:r>
                      <a:r>
                        <a:rPr lang="en-US" sz="1000" dirty="0" err="1" smtClean="0"/>
                        <a:t>Sphene</a:t>
                      </a:r>
                      <a:r>
                        <a:rPr lang="en-US" sz="1000" dirty="0" smtClean="0"/>
                        <a:t> 68 Zircon 58 Beryl 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Zircon 27 Beryl 27 Quartz 26 </a:t>
                      </a:r>
                      <a:r>
                        <a:rPr lang="en-US" sz="1000" dirty="0" err="1" smtClean="0"/>
                        <a:t>Sphene</a:t>
                      </a:r>
                      <a:r>
                        <a:rPr lang="en-US" sz="1000" dirty="0" smtClean="0"/>
                        <a:t> 24 Aquamarine 22 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22 Beryl 14 Quartz 12 Aquamarine 12 </a:t>
                      </a:r>
                      <a:r>
                        <a:rPr lang="en-US" sz="1000" dirty="0" err="1" smtClean="0"/>
                        <a:t>Sphene</a:t>
                      </a:r>
                      <a:r>
                        <a:rPr lang="en-US" sz="1000" dirty="0" smtClean="0"/>
                        <a:t> 11 Smoky Quartz 10 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37 </a:t>
                      </a:r>
                      <a:r>
                        <a:rPr lang="en-US" sz="1000" dirty="0" err="1" smtClean="0"/>
                        <a:t>Diopside</a:t>
                      </a:r>
                      <a:r>
                        <a:rPr lang="en-US" sz="1000" dirty="0" smtClean="0"/>
                        <a:t> 35 Zircon 34 Spinel 25 Quartz 20 Serpentine 20 Beryl 20 Aquamarine 18 Smoky Quartz 16 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Zircon 44 Smoky Quartz 40 </a:t>
                      </a:r>
                      <a:r>
                        <a:rPr lang="en-US" sz="1000" dirty="0" err="1" smtClean="0"/>
                        <a:t>Diopside</a:t>
                      </a:r>
                      <a:r>
                        <a:rPr lang="en-US" sz="1000" dirty="0" smtClean="0"/>
                        <a:t> 39 Opal 37 </a:t>
                      </a:r>
                      <a:r>
                        <a:rPr lang="en-US" sz="1000" dirty="0" err="1" smtClean="0"/>
                        <a:t>Sphene</a:t>
                      </a:r>
                      <a:r>
                        <a:rPr lang="en-US" sz="1000" dirty="0" smtClean="0"/>
                        <a:t> 36 Beryl 36 Amethyst 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319</a:t>
                      </a:r>
                      <a:br>
                        <a:rPr lang="en-US" sz="1000" dirty="0" smtClean="0"/>
                      </a:br>
                      <a:r>
                        <a:rPr lang="en-US" sz="1000" dirty="0" smtClean="0"/>
                        <a:t>Zircon 24 </a:t>
                      </a:r>
                      <a:br>
                        <a:rPr lang="en-US" sz="1000" dirty="0" smtClean="0"/>
                      </a:br>
                      <a:r>
                        <a:rPr lang="en-US" sz="1000" dirty="0" err="1" smtClean="0"/>
                        <a:t>Diopside</a:t>
                      </a:r>
                      <a:r>
                        <a:rPr lang="en-US" sz="1000" dirty="0" smtClean="0"/>
                        <a:t> 20</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on specific 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br>
              <a:rPr lang="en-US" sz="1400" dirty="0">
                <a:latin typeface="Maiandra GD" panose="020E0502030308020204" pitchFamily="34" charset="0"/>
              </a:rPr>
            </a:br>
            <a:r>
              <a:rPr lang="en-US" sz="1400" dirty="0">
                <a:latin typeface="Maiandra GD" panose="020E0502030308020204" pitchFamily="34" charset="0"/>
              </a:rPr>
              <a:t>Of the more than 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a:t>
            </a:r>
            <a:r>
              <a:rPr lang="en-US" sz="1600" b="1" u="sng" dirty="0" smtClean="0">
                <a:latin typeface="Maiandra GD" panose="020E0502030308020204" pitchFamily="34" charset="0"/>
              </a:rPr>
              <a:t>repeated </a:t>
            </a:r>
            <a:r>
              <a:rPr lang="en-US" sz="1600" b="1" u="sng" dirty="0" smtClean="0">
                <a:latin typeface="Maiandra GD" panose="020E0502030308020204" pitchFamily="34" charset="0"/>
              </a:rPr>
              <a:t>the </a:t>
            </a:r>
            <a:r>
              <a:rPr lang="en-US" sz="1600" b="1" u="sng" dirty="0" smtClean="0">
                <a:latin typeface="Maiandra GD" panose="020E0502030308020204" pitchFamily="34" charset="0"/>
              </a:rPr>
              <a:t>whole process </a:t>
            </a:r>
            <a:r>
              <a:rPr lang="en-US" sz="1600" b="1" u="sng" dirty="0" smtClean="0">
                <a:latin typeface="Maiandra GD" panose="020E0502030308020204" pitchFamily="34" charset="0"/>
              </a:rPr>
              <a:t>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778764" y="3386003"/>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561129"/>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“Lapis Lazuli” and “Unakite”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can predict </a:t>
            </a:r>
            <a:r>
              <a:rPr lang="en-US" sz="1600" u="sng" dirty="0" smtClean="0"/>
              <a:t>a </a:t>
            </a:r>
            <a:r>
              <a:rPr lang="en-US" sz="1600" dirty="0" smtClean="0"/>
              <a:t>stone </a:t>
            </a:r>
            <a:r>
              <a:rPr lang="en-US" sz="1600" dirty="0" smtClean="0"/>
              <a:t>group by a given location.</a:t>
            </a:r>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208775" y="2075702"/>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407415" y="4111865"/>
            <a:ext cx="7772400" cy="1323439"/>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Split the main dataframe by one stone for each location row.</a:t>
            </a:r>
          </a:p>
          <a:p>
            <a:pPr marL="285750" indent="-285750" algn="l" rtl="0">
              <a:buFont typeface="Arial" panose="020B0604020202020204" pitchFamily="34" charset="0"/>
              <a:buChar char="•"/>
            </a:pPr>
            <a:r>
              <a:rPr lang="en-US" sz="1600" dirty="0" smtClean="0"/>
              <a:t>Develop </a:t>
            </a:r>
            <a:r>
              <a:rPr lang="en-US" sz="1600" dirty="0" smtClean="0"/>
              <a:t>the rare-stone dataframe, and build an algorithm that can predict the exact locations, by a given rare-stone name.</a:t>
            </a:r>
          </a:p>
          <a:p>
            <a:pPr marL="285750" indent="-285750" algn="l" rtl="0">
              <a:buFont typeface="Arial" panose="020B0604020202020204" pitchFamily="34" charset="0"/>
              <a:buChar char="•"/>
            </a:pPr>
            <a:r>
              <a:rPr lang="en-US" sz="1600" dirty="0" smtClean="0"/>
              <a:t>Make a geology research, and add some relative geologic-based features.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sp>
        <p:nvSpPr>
          <p:cNvPr id="5" name="מלבן 4"/>
          <p:cNvSpPr/>
          <p:nvPr/>
        </p:nvSpPr>
        <p:spPr>
          <a:xfrm>
            <a:off x="2540001" y="2032000"/>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a:t>
            </a:r>
            <a:r>
              <a:rPr lang="en-US" sz="1600" dirty="0" smtClean="0">
                <a:latin typeface="Maiandra GD" panose="020E0502030308020204" pitchFamily="34" charset="0"/>
              </a:rPr>
              <a:t>with too </a:t>
            </a:r>
            <a:r>
              <a:rPr lang="en-US" sz="1600" dirty="0" smtClean="0">
                <a:latin typeface="Maiandra GD" panose="020E0502030308020204" pitchFamily="34" charset="0"/>
              </a:rPr>
              <a:t>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TotalTime>
  <Words>1286</Words>
  <Application>Microsoft Office PowerPoint</Application>
  <PresentationFormat>מסך רחב</PresentationFormat>
  <Paragraphs>168</Paragraphs>
  <Slides>23</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23</vt:i4>
      </vt:variant>
    </vt:vector>
  </HeadingPairs>
  <TitlesOfParts>
    <vt:vector size="32"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86</cp:revision>
  <dcterms:created xsi:type="dcterms:W3CDTF">2021-02-10T07:45:08Z</dcterms:created>
  <dcterms:modified xsi:type="dcterms:W3CDTF">2021-02-11T11:56:48Z</dcterms:modified>
</cp:coreProperties>
</file>